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2" r:id="rId5"/>
    <p:sldId id="276" r:id="rId6"/>
    <p:sldId id="286" r:id="rId7"/>
    <p:sldId id="287" r:id="rId8"/>
    <p:sldId id="298" r:id="rId9"/>
    <p:sldId id="288" r:id="rId10"/>
    <p:sldId id="297" r:id="rId11"/>
    <p:sldId id="291" r:id="rId12"/>
    <p:sldId id="289" r:id="rId13"/>
    <p:sldId id="290" r:id="rId14"/>
    <p:sldId id="284" r:id="rId15"/>
    <p:sldId id="296" r:id="rId16"/>
    <p:sldId id="293" r:id="rId17"/>
    <p:sldId id="294" r:id="rId18"/>
    <p:sldId id="285" r:id="rId19"/>
    <p:sldId id="295" r:id="rId20"/>
    <p:sldId id="299" r:id="rId21"/>
    <p:sldId id="282" r:id="rId2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A30"/>
    <a:srgbClr val="252C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52C932-D583-41F5-A4F6-A354565598A4}" v="5" dt="2020-10-29T00:56:20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8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FE074F-0501-4CB9-BBB8-A652EE5587D0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F4B66F-7762-4D4F-AF2D-156C08194501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74366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1865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891328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016044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77754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260668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754075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789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4237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0972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70192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46681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43257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9204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11527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3B72E6-AC54-4BC8-9658-777B6782916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74843-CF84-49E7-8E29-42E978A5D411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DF9D12-22E1-462F-BA10-6C4475AE40C7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DAFA9-7DC9-4442-8F59-9138701E49BB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11" name="Caixa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2D78C1-3FA7-410F-96DB-2A3792D6D7BA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F22E13-5865-425F-832C-60A83A8FA258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1C93E-8031-497A-9542-8D0E9D22C0F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E0616-BF2B-434A-A029-EA4B13AC78D8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1B593-C156-4451-8FB1-6CA37868DD09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09D82-5BBD-4B64-B89E-CD610C064B69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AF032-8B67-4E93-9137-1A3DC0DE4017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42E96C-08D9-403E-9431-3C8C1DF98FAF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EFF46E-7892-4B97-8C5C-B65EC44BC84C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182EB-D79D-4B86-83AF-A28245A0668A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49357-06C6-4E6B-9AC6-45B92B5F5930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023C-9AA8-41E9-B477-427960A4EAF3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DE7388-DF24-41C7-B14D-72A23A180D25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0E4A73-7100-4602-A48A-0CE154B561A2}" type="datetime1">
              <a:rPr lang="pt-BR" noProof="1" smtClean="0"/>
              <a:t>28/10/2020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2823" y="2351314"/>
            <a:ext cx="3669062" cy="4232366"/>
          </a:xfrm>
        </p:spPr>
        <p:txBody>
          <a:bodyPr rtlCol="0">
            <a:normAutofit/>
          </a:bodyPr>
          <a:lstStyle/>
          <a:p>
            <a:pPr algn="l" rtl="0"/>
            <a:r>
              <a:rPr lang="pt-BR" noProof="1">
                <a:solidFill>
                  <a:srgbClr val="FFFFFF"/>
                </a:solidFill>
              </a:rPr>
              <a:t>Grupo composto por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Carlos Gomes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Hanan Ortiz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Matheus Henrique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Victor Veniti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Wesley Oliveira</a:t>
            </a:r>
          </a:p>
        </p:txBody>
      </p:sp>
      <p:pic>
        <p:nvPicPr>
          <p:cNvPr id="2" name="Imagem 1" descr="Uma imagem contendo desenho&#10;&#10;Descrição gerada automaticamente">
            <a:extLst>
              <a:ext uri="{FF2B5EF4-FFF2-40B4-BE49-F238E27FC236}">
                <a16:creationId xmlns:a16="http://schemas.microsoft.com/office/drawing/2014/main" id="{E9ECEB4E-C9C1-4DFA-91E2-C1754C3AC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57041" cy="21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cadastro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A17A2A-2EE8-4EDC-AC65-BEA3FE12F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6" y="843509"/>
            <a:ext cx="11869288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2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5" y="-287213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Modelo lógico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6" name="Imagem 15" descr="Diagrama&#10;&#10;Descrição gerada automaticamente">
            <a:extLst>
              <a:ext uri="{FF2B5EF4-FFF2-40B4-BE49-F238E27FC236}">
                <a16:creationId xmlns:a16="http://schemas.microsoft.com/office/drawing/2014/main" id="{7B74A35C-C3EE-4555-8696-BE1D121D1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51" y="955778"/>
            <a:ext cx="11888893" cy="5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5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 rtlCol="0">
            <a:noAutofit/>
          </a:bodyPr>
          <a:lstStyle/>
          <a:p>
            <a:r>
              <a:rPr lang="pt-BR" sz="9600" noProof="1"/>
              <a:t>script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7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 rtlCol="0">
            <a:noAutofit/>
          </a:bodyPr>
          <a:lstStyle/>
          <a:p>
            <a:r>
              <a:rPr lang="pt-BR" sz="9600" noProof="1"/>
              <a:t>api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525155-E8AB-43BF-A116-66A6D21A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80348"/>
            <a:ext cx="10353761" cy="1326321"/>
          </a:xfrm>
        </p:spPr>
        <p:txBody>
          <a:bodyPr/>
          <a:lstStyle/>
          <a:p>
            <a:r>
              <a:rPr lang="pt-BR" dirty="0"/>
              <a:t>Plano de risco</a:t>
            </a:r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FAB74E8-4740-4F72-A724-83C11ABE4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22" y="2128583"/>
            <a:ext cx="11903865" cy="4192703"/>
          </a:xfrm>
        </p:spPr>
      </p:pic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D5AA5AE5-8C60-4762-ABFD-6A77C6E53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1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79756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44" y="-204804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analytics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6A8E7C6-CBDE-4685-A5E7-5C3593A91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243" y="996471"/>
            <a:ext cx="4059865" cy="243252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E71985-EF1B-46FE-A156-B9F400602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98" y="996470"/>
            <a:ext cx="4162707" cy="243252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8D2FEBD-3A11-4A2A-8F70-BB287E55B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65" y="81786"/>
            <a:ext cx="2659275" cy="652048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37CAAC4-4C52-476C-9196-79E05EF0E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8243" y="3535112"/>
            <a:ext cx="8364262" cy="3067158"/>
          </a:xfrm>
          <a:prstGeom prst="rect">
            <a:avLst/>
          </a:prstGeom>
        </p:spPr>
      </p:pic>
      <p:pic>
        <p:nvPicPr>
          <p:cNvPr id="22" name="Imagem 21" descr="Uma imagem contendo desenho&#10;&#10;Descrição gerada automaticamente">
            <a:extLst>
              <a:ext uri="{FF2B5EF4-FFF2-40B4-BE49-F238E27FC236}">
                <a16:creationId xmlns:a16="http://schemas.microsoft.com/office/drawing/2014/main" id="{AE34983D-4874-42E6-B020-A7FF90F86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2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 rtlCol="0">
            <a:noAutofit/>
          </a:bodyPr>
          <a:lstStyle/>
          <a:p>
            <a:r>
              <a:rPr lang="pt-BR" sz="9600" noProof="1"/>
              <a:t>github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3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40" y="2858605"/>
            <a:ext cx="10353761" cy="1326321"/>
          </a:xfrm>
        </p:spPr>
        <p:txBody>
          <a:bodyPr rtlCol="0">
            <a:noAutofit/>
          </a:bodyPr>
          <a:lstStyle/>
          <a:p>
            <a:r>
              <a:rPr lang="pt-BR" sz="9600" noProof="1"/>
              <a:t>Site completo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5953" y="419595"/>
            <a:ext cx="6779624" cy="1418658"/>
          </a:xfrm>
        </p:spPr>
        <p:txBody>
          <a:bodyPr rtlCol="0">
            <a:normAutofit fontScale="90000"/>
          </a:bodyPr>
          <a:lstStyle/>
          <a:p>
            <a:r>
              <a:rPr lang="pt-BR" noProof="1">
                <a:solidFill>
                  <a:srgbClr val="FFFFFF"/>
                </a:solidFill>
              </a:rPr>
              <a:t>Obrigado a atenção de todos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864" y="2255817"/>
            <a:ext cx="5551713" cy="4232366"/>
          </a:xfrm>
        </p:spPr>
        <p:txBody>
          <a:bodyPr rtlCol="0">
            <a:normAutofit/>
          </a:bodyPr>
          <a:lstStyle/>
          <a:p>
            <a:pPr algn="r" rtl="0"/>
            <a:r>
              <a:rPr lang="pt-BR" noProof="1">
                <a:solidFill>
                  <a:srgbClr val="FFFFFF"/>
                </a:solidFill>
              </a:rPr>
              <a:t>Site institucional 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devband.com.br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Telefone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(11) 9 7455 - 2473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E-mail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devband.oficial@gmail.com</a:t>
            </a:r>
          </a:p>
        </p:txBody>
      </p:sp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9AD97040-BD22-4D94-A3A9-C6356D29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3" y="215900"/>
            <a:ext cx="4504762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9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276266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contextualização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8461" y="2346435"/>
            <a:ext cx="5839702" cy="3181331"/>
          </a:xfrm>
        </p:spPr>
        <p:txBody>
          <a:bodyPr>
            <a:normAutofit/>
          </a:bodyPr>
          <a:lstStyle/>
          <a:p>
            <a:r>
              <a:rPr lang="pt-BR" sz="4800" dirty="0"/>
              <a:t> PROBLEMAS</a:t>
            </a:r>
          </a:p>
          <a:p>
            <a:r>
              <a:rPr lang="pt-BR" sz="4800" dirty="0"/>
              <a:t> SOLUÇÃO</a:t>
            </a:r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CD9E7BD3-6AED-4947-9376-F0CF5907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6" name="Imagem 5" descr="Uma imagem contendo guindaste, torre&#10;&#10;Descrição gerada automaticamente">
            <a:extLst>
              <a:ext uri="{FF2B5EF4-FFF2-40B4-BE49-F238E27FC236}">
                <a16:creationId xmlns:a16="http://schemas.microsoft.com/office/drawing/2014/main" id="{849F0BC3-2D2E-4859-B620-BACD9C22D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137" y="1661542"/>
            <a:ext cx="2505075" cy="1767457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B0FCECAD-6B2F-4B6F-AB1F-B58D524B4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07" y="1661543"/>
            <a:ext cx="2628900" cy="1825901"/>
          </a:xfrm>
          <a:prstGeom prst="rect">
            <a:avLst/>
          </a:prstGeom>
        </p:spPr>
      </p:pic>
      <p:pic>
        <p:nvPicPr>
          <p:cNvPr id="11" name="Imagem 10" descr="Uma imagem contendo foto, mesa, diferente, azul&#10;&#10;Descrição gerada automaticamente">
            <a:extLst>
              <a:ext uri="{FF2B5EF4-FFF2-40B4-BE49-F238E27FC236}">
                <a16:creationId xmlns:a16="http://schemas.microsoft.com/office/drawing/2014/main" id="{A949B960-A33E-4C42-8096-75775CCC4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137" y="3782922"/>
            <a:ext cx="2505075" cy="1847850"/>
          </a:xfrm>
          <a:prstGeom prst="rect">
            <a:avLst/>
          </a:prstGeom>
        </p:spPr>
      </p:pic>
      <p:pic>
        <p:nvPicPr>
          <p:cNvPr id="13" name="Imagem 12" descr="Uma imagem contendo desenho&#10;&#10;Descrição gerada automaticamente">
            <a:extLst>
              <a:ext uri="{FF2B5EF4-FFF2-40B4-BE49-F238E27FC236}">
                <a16:creationId xmlns:a16="http://schemas.microsoft.com/office/drawing/2014/main" id="{55213FD9-0FA1-42B7-BFB8-F9AC6266A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107" y="3782922"/>
            <a:ext cx="26289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hld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98D29A59-45F0-4A6A-B316-0353CFB7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9D014A86-A883-420C-8156-28F5412D3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5779"/>
            <a:ext cx="11391900" cy="56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LLD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20" name="Imagem 19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3D58DDC7-066F-4668-AC2A-C29AE3128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26" y="843509"/>
            <a:ext cx="11823218" cy="59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7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 rtlCol="0">
            <a:noAutofit/>
          </a:bodyPr>
          <a:lstStyle/>
          <a:p>
            <a:r>
              <a:rPr lang="pt-BR" sz="9600" noProof="1"/>
              <a:t>trello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9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Site institucional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B54ECA-04EB-4354-BB20-8ABCB7F2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85" y="1049897"/>
            <a:ext cx="11925300" cy="56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9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Site institucional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771" y="25034"/>
            <a:ext cx="1526177" cy="729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5710EE2-E93C-4C5D-B43C-8ACF7E39E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6" y="843509"/>
            <a:ext cx="12039265" cy="583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4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dashboard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66D26A0-5409-49E4-B6C2-0D260B8D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75" y="815148"/>
            <a:ext cx="11884870" cy="59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5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LOGIN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EAC635-6A30-42BB-A0CA-1AD19F46A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5" y="843509"/>
            <a:ext cx="11869289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52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18_TF44600913.potx" id="{ABB147E5-5F54-4398-9ACA-3C5069EF70B8}" vid="{557260E8-87C3-40E4-9E3A-E1C0C9AB9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http://purl.org/dc/elements/1.1/"/>
    <ds:schemaRef ds:uri="16c05727-aa75-4e4a-9b5f-8a80a1165891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damasco</Template>
  <TotalTime>0</TotalTime>
  <Words>84</Words>
  <Application>Microsoft Office PowerPoint</Application>
  <PresentationFormat>Widescreen</PresentationFormat>
  <Paragraphs>48</Paragraphs>
  <Slides>18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Damasco</vt:lpstr>
      <vt:lpstr>Apresentação do PowerPoint</vt:lpstr>
      <vt:lpstr>contextualização</vt:lpstr>
      <vt:lpstr>hld</vt:lpstr>
      <vt:lpstr>LLD</vt:lpstr>
      <vt:lpstr>trello</vt:lpstr>
      <vt:lpstr>Site institucional</vt:lpstr>
      <vt:lpstr>Site institucional</vt:lpstr>
      <vt:lpstr>dashboard</vt:lpstr>
      <vt:lpstr>LOGIN</vt:lpstr>
      <vt:lpstr>cadastro</vt:lpstr>
      <vt:lpstr>Modelo lógico</vt:lpstr>
      <vt:lpstr>script</vt:lpstr>
      <vt:lpstr>api</vt:lpstr>
      <vt:lpstr>Plano de risco</vt:lpstr>
      <vt:lpstr>analytics</vt:lpstr>
      <vt:lpstr>github</vt:lpstr>
      <vt:lpstr>Site completo</vt:lpstr>
      <vt:lpstr>Obrigado a atenção de 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2020-09-23T20:25:02Z</dcterms:created>
  <dcterms:modified xsi:type="dcterms:W3CDTF">2020-10-29T00:56:49Z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